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4D68-AD96-4FE4-88E6-4162AA20816B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744-07EA-4FE6-905F-EA5CF18EC1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вагоны</dc:title>
  <dc:creator>asu001</dc:creator>
  <cp:lastModifiedBy>asu001</cp:lastModifiedBy>
  <cp:revision>2</cp:revision>
  <dcterms:created xsi:type="dcterms:W3CDTF">2019-08-22T08:47:10Z</dcterms:created>
  <dcterms:modified xsi:type="dcterms:W3CDTF">2019-08-22T09:01:26Z</dcterms:modified>
</cp:coreProperties>
</file>