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8783B-8332-406F-8ADB-014710B39B8D}" type="datetimeFigureOut">
              <a:rPr lang="ru-RU" smtClean="0"/>
              <a:t>22.08.2019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5B129-03E3-4657-8B5D-FD3CBA8E73A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Экран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Учебный класс</dc:title>
  <dc:creator>asu001</dc:creator>
  <cp:lastModifiedBy>asu001</cp:lastModifiedBy>
  <cp:revision>3</cp:revision>
  <dcterms:created xsi:type="dcterms:W3CDTF">2019-08-22T08:49:43Z</dcterms:created>
  <dcterms:modified xsi:type="dcterms:W3CDTF">2019-08-22T09:01:34Z</dcterms:modified>
</cp:coreProperties>
</file>